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78" r:id="rId5"/>
    <p:sldId id="279" r:id="rId6"/>
    <p:sldId id="302" r:id="rId7"/>
    <p:sldId id="303" r:id="rId8"/>
    <p:sldId id="304" r:id="rId9"/>
    <p:sldId id="311" r:id="rId10"/>
    <p:sldId id="305" r:id="rId11"/>
    <p:sldId id="308" r:id="rId12"/>
    <p:sldId id="306" r:id="rId13"/>
    <p:sldId id="312" r:id="rId14"/>
    <p:sldId id="307" r:id="rId15"/>
    <p:sldId id="309" r:id="rId16"/>
    <p:sldId id="313" r:id="rId17"/>
    <p:sldId id="310" r:id="rId18"/>
    <p:sldId id="29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08712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Robot Planning – ENPM661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RT_Mid_improv">
            <a:hlinkClick r:id="" action="ppaction://media"/>
            <a:extLst>
              <a:ext uri="{FF2B5EF4-FFF2-40B4-BE49-F238E27FC236}">
                <a16:creationId xmlns:a16="http://schemas.microsoft.com/office/drawing/2014/main" id="{79AD15F0-F547-2CF3-A285-7C37758F6D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533" y="719368"/>
            <a:ext cx="9910934" cy="55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ACB9-FD40-904A-2F9D-3CA65C7B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Connect with Random 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6F980-DD50-77FF-5107-E9D58B4AA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485" y="2304892"/>
            <a:ext cx="4152334" cy="27760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7A002-72CA-DC14-C9D5-C0A22A72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766" y="2304892"/>
            <a:ext cx="2705478" cy="485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C5A00-65EF-932E-1CED-2D8FD0A9D61B}"/>
              </a:ext>
            </a:extLst>
          </p:cNvPr>
          <p:cNvSpPr txBox="1"/>
          <p:nvPr/>
        </p:nvSpPr>
        <p:spPr>
          <a:xfrm>
            <a:off x="6236898" y="3290500"/>
            <a:ext cx="57241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  minimum value of the distance between a fixed step E and N-nearest and N-rand</a:t>
            </a:r>
          </a:p>
          <a:p>
            <a:endParaRPr lang="en-US" sz="1200" dirty="0"/>
          </a:p>
          <a:p>
            <a:r>
              <a:rPr lang="en-US" sz="1200" dirty="0"/>
              <a:t>K  constant</a:t>
            </a:r>
          </a:p>
          <a:p>
            <a:endParaRPr lang="en-US" sz="1200" dirty="0"/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  </a:t>
            </a:r>
            <a:r>
              <a:rPr lang="en-US" sz="1200" dirty="0"/>
              <a:t>angle is the angle between the end point X-end and N-nearest</a:t>
            </a:r>
          </a:p>
          <a:p>
            <a:endParaRPr lang="en-US" sz="1200" dirty="0"/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 </a:t>
            </a:r>
            <a:r>
              <a:rPr lang="en-US" sz="1200" dirty="0"/>
              <a:t>angle is the angle enclosed by the sampling point N-rand and the nearest point N-nearest </a:t>
            </a:r>
          </a:p>
          <a:p>
            <a:r>
              <a:rPr lang="en-US" sz="1200" dirty="0"/>
              <a:t>     on the tree in the horizontal axis direction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108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9920-6F64-C8B2-B158-0953605E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59" y="0"/>
            <a:ext cx="10353762" cy="1073270"/>
          </a:xfrm>
        </p:spPr>
        <p:txBody>
          <a:bodyPr>
            <a:normAutofit/>
          </a:bodyPr>
          <a:lstStyle/>
          <a:p>
            <a:r>
              <a:rPr lang="en-US" sz="1800" dirty="0"/>
              <a:t>RRT Improvement random node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1070F-B697-B3DA-69CE-9184CC95C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16" y="1398316"/>
            <a:ext cx="3491864" cy="35504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79027-0BAC-1995-2CE0-2536B2AA368A}"/>
              </a:ext>
            </a:extLst>
          </p:cNvPr>
          <p:cNvSpPr txBox="1"/>
          <p:nvPr/>
        </p:nvSpPr>
        <p:spPr>
          <a:xfrm>
            <a:off x="638355" y="5273851"/>
            <a:ext cx="218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Count = 771</a:t>
            </a:r>
          </a:p>
          <a:p>
            <a:r>
              <a:rPr lang="en-US" dirty="0"/>
              <a:t>Time = 0.91 seconds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ABB27-F502-A74A-795E-FCB115C4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84" y="1398315"/>
            <a:ext cx="3437832" cy="3550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80E460-59BA-26B2-DEE4-E4142272509E}"/>
              </a:ext>
            </a:extLst>
          </p:cNvPr>
          <p:cNvSpPr txBox="1"/>
          <p:nvPr/>
        </p:nvSpPr>
        <p:spPr>
          <a:xfrm>
            <a:off x="5083243" y="5273851"/>
            <a:ext cx="218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Count = 776</a:t>
            </a:r>
          </a:p>
          <a:p>
            <a:r>
              <a:rPr lang="en-US" dirty="0"/>
              <a:t>Time = 0.91 seconds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005FF-0CAD-33F4-D44A-0CA6DF97C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436" y="1398314"/>
            <a:ext cx="3439468" cy="3550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7090F5-3581-1E0B-AC7D-BF6A648D4147}"/>
              </a:ext>
            </a:extLst>
          </p:cNvPr>
          <p:cNvSpPr txBox="1"/>
          <p:nvPr/>
        </p:nvSpPr>
        <p:spPr>
          <a:xfrm>
            <a:off x="9196473" y="5273848"/>
            <a:ext cx="227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Count = 1418</a:t>
            </a:r>
          </a:p>
          <a:p>
            <a:r>
              <a:rPr lang="en-US" dirty="0"/>
              <a:t>Time = 1.5 seconds</a:t>
            </a:r>
          </a:p>
        </p:txBody>
      </p:sp>
    </p:spTree>
    <p:extLst>
      <p:ext uri="{BB962C8B-B14F-4D97-AF65-F5344CB8AC3E}">
        <p14:creationId xmlns:p14="http://schemas.microsoft.com/office/powerpoint/2010/main" val="396452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RT_Random_improv">
            <a:hlinkClick r:id="" action="ppaction://media"/>
            <a:extLst>
              <a:ext uri="{FF2B5EF4-FFF2-40B4-BE49-F238E27FC236}">
                <a16:creationId xmlns:a16="http://schemas.microsoft.com/office/drawing/2014/main" id="{AFBBE9DA-1C4F-0A69-1247-C33DF7F9D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6158" y="543464"/>
            <a:ext cx="10259683" cy="57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7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7736-E355-FF78-F5B1-DFED41D8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CDA1E-3740-3B9F-5957-11224126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463" y="2248979"/>
            <a:ext cx="10353762" cy="3714749"/>
          </a:xfrm>
        </p:spPr>
        <p:txBody>
          <a:bodyPr/>
          <a:lstStyle/>
          <a:p>
            <a:r>
              <a:rPr lang="en-US" dirty="0"/>
              <a:t>RRT Connect &lt; RRT Mid Point &lt; RRT Random Node</a:t>
            </a:r>
          </a:p>
        </p:txBody>
      </p:sp>
    </p:spTree>
    <p:extLst>
      <p:ext uri="{BB962C8B-B14F-4D97-AF65-F5344CB8AC3E}">
        <p14:creationId xmlns:p14="http://schemas.microsoft.com/office/powerpoint/2010/main" val="31302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CE05-E5A5-9082-E6CF-742746E87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59" y="2955985"/>
            <a:ext cx="10353762" cy="12573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84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599"/>
            <a:ext cx="4538124" cy="4258235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Comparison of improvements in RRT Connect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05EF4-7406-4015-565A-A61420AF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Connect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B8E72-E808-7BD6-4A7A-124DA5BD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RRT Connect</a:t>
            </a:r>
          </a:p>
          <a:p>
            <a:r>
              <a:rPr lang="en-US" dirty="0"/>
              <a:t>RRT Connect Improvement with middle node</a:t>
            </a:r>
          </a:p>
          <a:p>
            <a:r>
              <a:rPr lang="en-US" dirty="0"/>
              <a:t>RRT Connect with Improvement in generating the random node</a:t>
            </a:r>
          </a:p>
        </p:txBody>
      </p:sp>
    </p:spTree>
    <p:extLst>
      <p:ext uri="{BB962C8B-B14F-4D97-AF65-F5344CB8AC3E}">
        <p14:creationId xmlns:p14="http://schemas.microsoft.com/office/powerpoint/2010/main" val="32624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8788-33E6-5421-6C0E-E122238B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Connect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E030B-D12B-12DB-1146-A15AE1B86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400" y="2618243"/>
            <a:ext cx="5316267" cy="2212550"/>
          </a:xfrm>
        </p:spPr>
      </p:pic>
    </p:spTree>
    <p:extLst>
      <p:ext uri="{BB962C8B-B14F-4D97-AF65-F5344CB8AC3E}">
        <p14:creationId xmlns:p14="http://schemas.microsoft.com/office/powerpoint/2010/main" val="360541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58C5-299A-B616-1765-459BF89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66" y="0"/>
            <a:ext cx="10353762" cy="508958"/>
          </a:xfrm>
        </p:spPr>
        <p:txBody>
          <a:bodyPr>
            <a:normAutofit/>
          </a:bodyPr>
          <a:lstStyle/>
          <a:p>
            <a:r>
              <a:rPr lang="en-US" sz="1800" dirty="0"/>
              <a:t>RRT Connect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A0666-4859-7E5E-6671-DC383615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675"/>
            <a:ext cx="3888867" cy="39681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D8DC8-726D-D017-51AF-21DC139E0EB6}"/>
              </a:ext>
            </a:extLst>
          </p:cNvPr>
          <p:cNvSpPr txBox="1"/>
          <p:nvPr/>
        </p:nvSpPr>
        <p:spPr>
          <a:xfrm>
            <a:off x="788604" y="5322506"/>
            <a:ext cx="2311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Count = 2037</a:t>
            </a:r>
          </a:p>
          <a:p>
            <a:r>
              <a:rPr lang="en-US" dirty="0"/>
              <a:t>Time = 2.28 seconds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CA9B35-B89C-D862-E235-7893FD5B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942" y="1069674"/>
            <a:ext cx="3964101" cy="3968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89721-44F1-8EF3-CCC3-41F7B318E659}"/>
              </a:ext>
            </a:extLst>
          </p:cNvPr>
          <p:cNvSpPr txBox="1"/>
          <p:nvPr/>
        </p:nvSpPr>
        <p:spPr>
          <a:xfrm>
            <a:off x="9062483" y="5322505"/>
            <a:ext cx="2311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Count = 1833</a:t>
            </a:r>
          </a:p>
          <a:p>
            <a:r>
              <a:rPr lang="en-US" dirty="0"/>
              <a:t>Time = 2.13 seconds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579BC-5981-3915-ABFC-97F467420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78" y="1069675"/>
            <a:ext cx="3956053" cy="3968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289624-FAF1-80BD-0D59-135867AE90BB}"/>
              </a:ext>
            </a:extLst>
          </p:cNvPr>
          <p:cNvSpPr txBox="1"/>
          <p:nvPr/>
        </p:nvSpPr>
        <p:spPr>
          <a:xfrm>
            <a:off x="4906895" y="5322506"/>
            <a:ext cx="2317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Count = 1326</a:t>
            </a:r>
          </a:p>
          <a:p>
            <a:r>
              <a:rPr lang="en-US" dirty="0"/>
              <a:t>Time = 1.45seconds</a:t>
            </a:r>
          </a:p>
        </p:txBody>
      </p:sp>
    </p:spTree>
    <p:extLst>
      <p:ext uri="{BB962C8B-B14F-4D97-AF65-F5344CB8AC3E}">
        <p14:creationId xmlns:p14="http://schemas.microsoft.com/office/powerpoint/2010/main" val="105803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RT_connect">
            <a:hlinkClick r:id="" action="ppaction://media"/>
            <a:extLst>
              <a:ext uri="{FF2B5EF4-FFF2-40B4-BE49-F238E27FC236}">
                <a16:creationId xmlns:a16="http://schemas.microsoft.com/office/drawing/2014/main" id="{0C09DB15-F4D1-590D-7C62-587277F9C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148" y="696874"/>
            <a:ext cx="9303839" cy="52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8317-1EA1-FBF5-0A7B-FF46A311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Connect with middle 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223A4-611C-3377-873C-6CE35E072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847" y="2157402"/>
            <a:ext cx="3503568" cy="15347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AEC32-F5FA-0E4B-1664-6D5D2AD1D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752" y="4178461"/>
            <a:ext cx="3543112" cy="1625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33A18-B2F1-D435-648E-7713226837B2}"/>
              </a:ext>
            </a:extLst>
          </p:cNvPr>
          <p:cNvSpPr txBox="1"/>
          <p:nvPr/>
        </p:nvSpPr>
        <p:spPr>
          <a:xfrm>
            <a:off x="2449902" y="6126276"/>
            <a:ext cx="7028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this project scope we consider the case with no obstacle in middle node.</a:t>
            </a:r>
          </a:p>
        </p:txBody>
      </p:sp>
    </p:spTree>
    <p:extLst>
      <p:ext uri="{BB962C8B-B14F-4D97-AF65-F5344CB8AC3E}">
        <p14:creationId xmlns:p14="http://schemas.microsoft.com/office/powerpoint/2010/main" val="1198752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5C8E-63B8-1B91-5657-4F94CFA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RRT Middle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BD201A-B447-C7C7-C43E-AB08E6D8F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233" y="2033392"/>
            <a:ext cx="3286584" cy="2791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B8902-E5A0-4594-7664-E7572360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059" y="2102003"/>
            <a:ext cx="2372056" cy="790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011A4B-FA85-A953-98B4-9879A34DF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237" y="3794954"/>
            <a:ext cx="1238423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28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5CAF-C1E0-8DB8-F1E7-9C32E715E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6136"/>
            <a:ext cx="10353762" cy="615351"/>
          </a:xfrm>
        </p:spPr>
        <p:txBody>
          <a:bodyPr>
            <a:normAutofit/>
          </a:bodyPr>
          <a:lstStyle/>
          <a:p>
            <a:r>
              <a:rPr lang="en-US" sz="1800" dirty="0"/>
              <a:t>RRT Connect with middle node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1DCCF-47EB-39B1-DA05-5BDA3324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963"/>
            <a:ext cx="3777606" cy="3773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EC2FF9-A30A-979C-772A-31B071FCB996}"/>
              </a:ext>
            </a:extLst>
          </p:cNvPr>
          <p:cNvSpPr txBox="1"/>
          <p:nvPr/>
        </p:nvSpPr>
        <p:spPr>
          <a:xfrm>
            <a:off x="730184" y="5418688"/>
            <a:ext cx="2317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Count = 1264</a:t>
            </a:r>
          </a:p>
          <a:p>
            <a:r>
              <a:rPr lang="en-US" dirty="0"/>
              <a:t>Time = 1.7 seconds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568F1A-1161-9B5E-78FC-C98E1CE2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84" y="1220963"/>
            <a:ext cx="3800743" cy="377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849721-FFD6-7710-93FD-5E376B6EBEE0}"/>
              </a:ext>
            </a:extLst>
          </p:cNvPr>
          <p:cNvSpPr txBox="1"/>
          <p:nvPr/>
        </p:nvSpPr>
        <p:spPr>
          <a:xfrm>
            <a:off x="5003578" y="5418688"/>
            <a:ext cx="220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Count = 533</a:t>
            </a:r>
          </a:p>
          <a:p>
            <a:r>
              <a:rPr lang="en-US" dirty="0"/>
              <a:t>Time = 0.84 seconds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0A65C5-AFD4-119F-F75B-14E3B8872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252" y="1220963"/>
            <a:ext cx="3754748" cy="3773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9EB894-40E1-84F1-DA79-55535BFFAC5F}"/>
              </a:ext>
            </a:extLst>
          </p:cNvPr>
          <p:cNvSpPr txBox="1"/>
          <p:nvPr/>
        </p:nvSpPr>
        <p:spPr>
          <a:xfrm>
            <a:off x="9210349" y="5418688"/>
            <a:ext cx="231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Count = 1580</a:t>
            </a:r>
          </a:p>
          <a:p>
            <a:r>
              <a:rPr lang="en-US" dirty="0"/>
              <a:t>Time = 2.19 seconds</a:t>
            </a:r>
          </a:p>
        </p:txBody>
      </p:sp>
    </p:spTree>
    <p:extLst>
      <p:ext uri="{BB962C8B-B14F-4D97-AF65-F5344CB8AC3E}">
        <p14:creationId xmlns:p14="http://schemas.microsoft.com/office/powerpoint/2010/main" val="7575062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{07600001-0CBA-4479-B03C-FD324E8104E0}tf55705232_win32</Template>
  <TotalTime>524</TotalTime>
  <Words>216</Words>
  <Application>Microsoft Office PowerPoint</Application>
  <PresentationFormat>Widescreen</PresentationFormat>
  <Paragraphs>45</Paragraphs>
  <Slides>15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Goudy Old Style</vt:lpstr>
      <vt:lpstr>Times New Roman</vt:lpstr>
      <vt:lpstr>Wingdings 2</vt:lpstr>
      <vt:lpstr>SlateVTI</vt:lpstr>
      <vt:lpstr>Final Project</vt:lpstr>
      <vt:lpstr>Comparison of improvements in RRT Connect</vt:lpstr>
      <vt:lpstr>RRT Connect Comparisons</vt:lpstr>
      <vt:lpstr>RRT Connect</vt:lpstr>
      <vt:lpstr>RRT Connect Results</vt:lpstr>
      <vt:lpstr>PowerPoint Presentation</vt:lpstr>
      <vt:lpstr>RRT Connect with middle node</vt:lpstr>
      <vt:lpstr>RRT Middle Algorithm</vt:lpstr>
      <vt:lpstr>RRT Connect with middle node results</vt:lpstr>
      <vt:lpstr>PowerPoint Presentation</vt:lpstr>
      <vt:lpstr>RRT Connect with Random node</vt:lpstr>
      <vt:lpstr>RRT Improvement random node results</vt:lpstr>
      <vt:lpstr>PowerPoint Presentation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Mothish Raj</dc:creator>
  <cp:lastModifiedBy>Mothish Raj</cp:lastModifiedBy>
  <cp:revision>25</cp:revision>
  <dcterms:created xsi:type="dcterms:W3CDTF">2022-05-04T08:39:19Z</dcterms:created>
  <dcterms:modified xsi:type="dcterms:W3CDTF">2023-05-09T07:48:09Z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